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3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194" y="-7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7B519-C0B1-408C-B960-C6FD2A0916D0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AD185-1CB2-4C61-A43A-53D7FBAAAD4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Совет Взрослым\сканирование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1525" y="-436563"/>
            <a:ext cx="10688638" cy="7731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Совет Взрослым\сканирование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8025" y="-220663"/>
            <a:ext cx="10561638" cy="7300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Совет Взрослым\сканирование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2475" y="-415925"/>
            <a:ext cx="10648950" cy="7689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Совет Взрослым\сканирование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1525" y="-436563"/>
            <a:ext cx="10688638" cy="7731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Совет Взрослым\сканирование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25" y="-157163"/>
            <a:ext cx="10002838" cy="7173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Совет Взрослым\сканирование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8025" y="-265113"/>
            <a:ext cx="10561638" cy="7388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Совет Взрослым\сканирование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8025" y="-241300"/>
            <a:ext cx="10561638" cy="7342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Совет Взрослым\сканирование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24188" y="-2160588"/>
            <a:ext cx="15192376" cy="11179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2012-09-17T14:00:02Z</dcterms:created>
  <dcterms:modified xsi:type="dcterms:W3CDTF">2012-09-17T14:03:24Z</dcterms:modified>
</cp:coreProperties>
</file>